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322" r:id="rId22"/>
    <p:sldId id="323" r:id="rId23"/>
    <p:sldId id="265" r:id="rId24"/>
    <p:sldId id="304" r:id="rId25"/>
    <p:sldId id="274" r:id="rId26"/>
    <p:sldId id="298" r:id="rId27"/>
    <p:sldId id="305" r:id="rId28"/>
    <p:sldId id="301" r:id="rId29"/>
    <p:sldId id="306" r:id="rId30"/>
    <p:sldId id="299" r:id="rId31"/>
    <p:sldId id="275" r:id="rId32"/>
    <p:sldId id="307" r:id="rId33"/>
    <p:sldId id="267" r:id="rId34"/>
    <p:sldId id="308" r:id="rId35"/>
    <p:sldId id="276" r:id="rId36"/>
    <p:sldId id="277" r:id="rId37"/>
    <p:sldId id="261" r:id="rId38"/>
    <p:sldId id="278" r:id="rId39"/>
    <p:sldId id="302" r:id="rId40"/>
    <p:sldId id="279" r:id="rId41"/>
    <p:sldId id="303" r:id="rId42"/>
    <p:sldId id="300" r:id="rId43"/>
    <p:sldId id="280" r:id="rId44"/>
    <p:sldId id="281" r:id="rId45"/>
    <p:sldId id="282" r:id="rId46"/>
    <p:sldId id="309" r:id="rId47"/>
    <p:sldId id="310" r:id="rId48"/>
    <p:sldId id="263" r:id="rId49"/>
    <p:sldId id="283" r:id="rId50"/>
    <p:sldId id="264" r:id="rId51"/>
    <p:sldId id="311" r:id="rId52"/>
    <p:sldId id="284" r:id="rId53"/>
    <p:sldId id="285" r:id="rId54"/>
    <p:sldId id="286" r:id="rId55"/>
    <p:sldId id="312" r:id="rId56"/>
    <p:sldId id="288" r:id="rId57"/>
    <p:sldId id="313" r:id="rId58"/>
    <p:sldId id="314" r:id="rId59"/>
    <p:sldId id="315" r:id="rId60"/>
    <p:sldId id="321" r:id="rId61"/>
    <p:sldId id="287" r:id="rId62"/>
    <p:sldId id="317" r:id="rId63"/>
    <p:sldId id="289" r:id="rId64"/>
    <p:sldId id="318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etflix_Priz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400" y="2514600"/>
            <a:ext cx="191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snippets are awesome!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somebody worked hard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to create them </a:t>
            </a:r>
            <a:r>
              <a:rPr lang="en-US" sz="1400" dirty="0">
                <a:solidFill>
                  <a:srgbClr val="17F6FF"/>
                </a:solidFill>
              </a:rPr>
              <a:t>(ch6</a:t>
            </a:r>
            <a:r>
              <a:rPr lang="en-US" sz="1400" dirty="0" smtClean="0">
                <a:solidFill>
                  <a:srgbClr val="17F6FF"/>
                </a:solidFill>
              </a:rPr>
              <a:t>),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 reuse them!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6550223"/>
            <a:ext cx="350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tag clouds on Porter Stemmer output == yuck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Hub</a:t>
            </a:r>
            <a:endParaRPr lang="en-US" dirty="0"/>
          </a:p>
        </p:txBody>
      </p:sp>
      <p:pic>
        <p:nvPicPr>
          <p:cNvPr id="4" name="Picture 3" descr="ch10-hu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5694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0-author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73"/>
            <a:ext cx="5638800" cy="482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1143000"/>
            <a:ext cx="1032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7F6FF"/>
                </a:solidFill>
              </a:rPr>
              <a:t>(Authority, Hub)</a:t>
            </a:r>
            <a:endParaRPr lang="en-US" sz="1000" dirty="0">
              <a:solidFill>
                <a:srgbClr val="17F6FF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810000" y="3426768"/>
            <a:ext cx="67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.67=.5+.17</a:t>
            </a:r>
            <a:endParaRPr lang="en-US" sz="900" dirty="0">
              <a:solidFill>
                <a:srgbClr val="17F6FF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55663" y="4706779"/>
            <a:ext cx="883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.83=.5+.17+.17</a:t>
            </a:r>
            <a:endParaRPr lang="en-US" sz="9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94180" y="2057400"/>
            <a:ext cx="193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17F6FF"/>
                </a:solidFill>
              </a:rPr>
              <a:t>Quora</a:t>
            </a:r>
            <a:r>
              <a:rPr lang="en-US" sz="1400" dirty="0" smtClean="0">
                <a:solidFill>
                  <a:srgbClr val="17F6FF"/>
                </a:solidFill>
              </a:rPr>
              <a:t>, Stack Overflow,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etc. == goldmine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0" y="3962400"/>
            <a:ext cx="18646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translating terms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independently (P(</a:t>
            </a:r>
            <a:r>
              <a:rPr lang="en-US" sz="1400" dirty="0" err="1" smtClean="0">
                <a:solidFill>
                  <a:srgbClr val="17F6FF"/>
                </a:solidFill>
              </a:rPr>
              <a:t>w|t</a:t>
            </a:r>
            <a:r>
              <a:rPr lang="en-US" sz="1400" dirty="0" smtClean="0">
                <a:solidFill>
                  <a:srgbClr val="17F6FF"/>
                </a:solidFill>
              </a:rPr>
              <a:t>))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can</a:t>
            </a:r>
            <a:r>
              <a:rPr lang="en-US" sz="1400" dirty="0">
                <a:solidFill>
                  <a:srgbClr val="17F6FF"/>
                </a:solidFill>
              </a:rPr>
              <a:t> </a:t>
            </a:r>
            <a:r>
              <a:rPr lang="en-US" sz="1400" dirty="0" smtClean="0">
                <a:solidFill>
                  <a:srgbClr val="17F6FF"/>
                </a:solidFill>
              </a:rPr>
              <a:t>lead to “answering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the wrong question”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400800"/>
            <a:ext cx="3144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adjust β to influence translation weight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dirty="0" smtClean="0"/>
              <a:t>e </a:t>
            </a:r>
            <a:r>
              <a:rPr lang="en-US" dirty="0" smtClean="0"/>
              <a:t>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6019800"/>
            <a:ext cx="465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e.g., https</a:t>
            </a:r>
            <a:r>
              <a:rPr lang="en-US" dirty="0">
                <a:hlinkClick r:id="rId2"/>
              </a:rPr>
              <a:t>://en.wikipedia.org/wiki/</a:t>
            </a:r>
            <a:r>
              <a:rPr lang="en-US" dirty="0" smtClean="0">
                <a:hlinkClick r:id="rId2"/>
              </a:rPr>
              <a:t>Netflix_Prize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>
                <a:solidFill>
                  <a:srgbClr val="558ED5"/>
                </a:solidFill>
              </a:rPr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</a:t>
            </a:r>
            <a:r>
              <a:rPr lang="en-US" dirty="0" smtClean="0"/>
              <a:t>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</a:t>
            </a:r>
            <a:r>
              <a:rPr lang="en-US" sz="2400" smtClean="0"/>
              <a:t>no longer interesting</a:t>
            </a:r>
            <a:r>
              <a:rPr lang="en-US" sz="2400" dirty="0" smtClean="0"/>
              <a:t>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16649</TotalTime>
  <Words>2837</Words>
  <Application>Microsoft Macintosh PowerPoint</Application>
  <PresentationFormat>On-screen Show (4:3)</PresentationFormat>
  <Paragraphs>600</Paragraphs>
  <Slides>65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A Good Hub</vt:lpstr>
      <vt:lpstr>A Good Authority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 longer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54</cp:revision>
  <dcterms:created xsi:type="dcterms:W3CDTF">2008-09-03T04:39:16Z</dcterms:created>
  <dcterms:modified xsi:type="dcterms:W3CDTF">2017-12-07T04:48:46Z</dcterms:modified>
</cp:coreProperties>
</file>